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 snapToObjects="1">
      <p:cViewPr>
        <p:scale>
          <a:sx n="105" d="100"/>
          <a:sy n="105" d="100"/>
        </p:scale>
        <p:origin x="8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4FCB1-2714-3D4F-B0EB-928FD7066E90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BEB46-A66A-1649-B37A-81CECB67F1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71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Google</a:t>
            </a:r>
            <a:r>
              <a:rPr kumimoji="1" lang="zh-CN" altLang="en-US" dirty="0"/>
              <a:t>直接搜索</a:t>
            </a:r>
            <a:r>
              <a:rPr kumimoji="1" lang="en-US" altLang="zh-CN" dirty="0" err="1"/>
              <a:t>pycharm</a:t>
            </a:r>
            <a:r>
              <a:rPr kumimoji="1" lang="zh-CN" altLang="en-US" dirty="0"/>
              <a:t>的官网</a:t>
            </a:r>
            <a:endParaRPr kumimoji="1" lang="en-US" altLang="zh-CN" dirty="0"/>
          </a:p>
          <a:p>
            <a:r>
              <a:rPr kumimoji="1" lang="zh-CN" altLang="en-US" dirty="0"/>
              <a:t>免费测试一个月，建议用专业版，功能多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1787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编写文件模版。每一个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文件都会自动添加</a:t>
            </a:r>
            <a:endParaRPr kumimoji="1" lang="en-US" altLang="zh-CN" dirty="0"/>
          </a:p>
          <a:p>
            <a:r>
              <a:rPr kumimoji="1" lang="en-US" altLang="zh-CN" dirty="0"/>
              <a:t>#!/</a:t>
            </a:r>
            <a:r>
              <a:rPr kumimoji="1" lang="en-US" altLang="zh-CN" dirty="0" err="1"/>
              <a:t>usr</a:t>
            </a:r>
            <a:r>
              <a:rPr kumimoji="1" lang="en-US" altLang="zh-CN" dirty="0"/>
              <a:t>/bin/python3.7</a:t>
            </a:r>
          </a:p>
          <a:p>
            <a:r>
              <a:rPr kumimoji="1" lang="en-US" altLang="zh-CN" dirty="0"/>
              <a:t># _*_ coding=utf-8 _*_ </a:t>
            </a:r>
          </a:p>
          <a:p>
            <a:r>
              <a:rPr kumimoji="1" lang="zh-CN" altLang="en-US" dirty="0"/>
              <a:t>以上信息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需要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501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Ctrl+W</a:t>
            </a:r>
            <a:r>
              <a:rPr kumimoji="1" lang="en-US" altLang="zh-CN" dirty="0"/>
              <a:t>:</a:t>
            </a:r>
            <a:r>
              <a:rPr kumimoji="1" lang="zh-CN" altLang="en-US" dirty="0"/>
              <a:t>通过选中一个单词，一直按</a:t>
            </a:r>
            <a:r>
              <a:rPr kumimoji="1" lang="en-US" altLang="zh-CN" dirty="0" err="1"/>
              <a:t>ctrl+w</a:t>
            </a:r>
            <a:r>
              <a:rPr kumimoji="1" lang="en-US" altLang="zh-CN" dirty="0"/>
              <a:t>,</a:t>
            </a:r>
            <a:r>
              <a:rPr kumimoji="1" lang="zh-CN" altLang="en-US" dirty="0"/>
              <a:t>就能定位到所属行，所属代码块等</a:t>
            </a:r>
            <a:endParaRPr kumimoji="1" lang="en-US" altLang="zh-CN" dirty="0"/>
          </a:p>
          <a:p>
            <a:r>
              <a:rPr kumimoji="1" lang="en-US" altLang="zh-CN" dirty="0"/>
              <a:t>Ctrl+F10</a:t>
            </a:r>
            <a:r>
              <a:rPr kumimoji="1" lang="zh-CN" altLang="en-US" dirty="0"/>
              <a:t>运行当前文件（当前文件在右上角）</a:t>
            </a:r>
            <a:endParaRPr kumimoji="1" lang="en-US" altLang="zh-CN" dirty="0"/>
          </a:p>
          <a:p>
            <a:r>
              <a:rPr kumimoji="1" lang="en-US" altLang="zh-CN" dirty="0"/>
              <a:t>ALT+</a:t>
            </a:r>
            <a:r>
              <a:rPr kumimoji="1" lang="zh-CN" altLang="en-US" dirty="0"/>
              <a:t>左键：列原则，按列选择然后删除、替换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79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如何把本地的代码直接共享到</a:t>
            </a:r>
            <a:r>
              <a:rPr kumimoji="1" lang="en-US" altLang="zh-CN" dirty="0"/>
              <a:t>git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538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Pycharm</a:t>
            </a:r>
            <a:r>
              <a:rPr kumimoji="1" lang="zh-CN" altLang="en-US" dirty="0"/>
              <a:t>集成</a:t>
            </a:r>
            <a:r>
              <a:rPr kumimoji="1" lang="en-US" altLang="zh-CN" dirty="0"/>
              <a:t>git</a:t>
            </a:r>
            <a:r>
              <a:rPr kumimoji="1" lang="zh-CN" altLang="en-US" dirty="0"/>
              <a:t>，并测试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8754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关联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26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系统偏好设置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96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修改下载源：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pypi.douban.com</a:t>
            </a:r>
            <a:r>
              <a:rPr kumimoji="1" lang="en-US" altLang="zh-CN" dirty="0"/>
              <a:t>/simple/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26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搜索安装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相关的库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66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显示已经安装的库的信息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342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修改字体和字体大小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972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选择配色方案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40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文件编码修改为</a:t>
            </a:r>
            <a:r>
              <a:rPr kumimoji="1" lang="en-US" altLang="zh-CN" dirty="0"/>
              <a:t>utf-8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737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关闭拼写字符波浪线检查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BEB46-A66A-1649-B37A-81CECB67F1E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119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0E27C-178F-1241-BC28-4F6D3ECC2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D6E756-8519-9D40-92F9-FBF126E7E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57CD5B-8001-5F40-885B-53A80667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B47EB-0D5A-EA46-BA42-31AFC0D3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A6EDD-C4F3-264F-9DFE-FD09D5A2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99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368C6-5209-A34A-BA54-8E94E75F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D906DF-D0BF-D64F-B8AB-D3CC15A90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F5319B-C91F-684F-B941-22CFDA62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21A98-CB63-0945-BF26-EF1575CE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9F091-3F6D-9D49-8302-E2E39FC6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54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4BF27D-3A26-AA47-86D7-6C5CF668D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225B9F-9B15-0A4F-8B95-0D29CA489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5D32AC-239E-A245-941F-DDD7535D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9599F-487F-B54A-BC0A-31559B1E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895EE8-6E09-074C-B220-430465D1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67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C37B99-E3FE-FE4B-BC37-E9D6C60E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DE7FB-877D-E04E-96BE-CAE559A2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F0B5C-2C74-7C42-A64E-8D0C44F8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3F739-8267-2749-9DF1-C010D942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4CED8-6BA6-5646-8EEE-79A61628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27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B7AF2-1EC2-064D-90F5-216F001B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CDA32-C772-5548-B468-C6B282A18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72206-8F29-D44F-B57B-A637C27C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BA119-B327-474B-9D1A-A6115947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782E3C-A24B-1743-BE82-86EE84AB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25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B2B63-2798-7A45-A4CD-8BD799B6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080D97-0643-C04E-AC5B-F93DF57AC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23DC7B-E6C4-6E4B-AE3B-8A0CB2204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E4B26B-4EFB-EB49-9469-4DDE2FCD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2874CD-BFDC-2842-A4AA-CCE09FE2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5BC74D-2582-5C42-B5D6-C39B618F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52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7D049-91CB-CD48-A32D-33CB642D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744E0-F59E-0341-89F5-BCF7BD5B7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02AD2B-174A-6F46-966A-B9B3F9644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751D9F-679C-5D44-AC24-D7F3D7E35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F41F71-12E7-BF47-A419-EC75A763D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633F27-6226-1F4B-9C83-5212A68B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8B202A-339F-4949-8B26-B8B287DF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2BCCE3-4E61-4547-8CDB-65E369A4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628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FF186-F2E2-ED4D-A7E3-89D1285E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5A21C7-08DA-834B-A3C5-B4192A15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9EE0D3-39D9-3547-BDBD-8D54AD23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A7F894-EBBF-4744-B70C-85ABEAD1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96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7C7954-E94E-FB48-9653-8722DA3CF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33A90E-179D-5F43-BFB4-15C095EC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148AF0-6667-834F-ADDB-E336022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233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57758-FC54-9B4C-A78A-02BD1AC7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D5A41-5016-3049-BFE3-6B070D9C3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2FED1-C0B6-144A-86FD-EA6BE14EC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829F88-51B2-4949-ACEE-184E8D2D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143F02-29E8-A346-B443-2BF03A9C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A09117-CF55-984F-B727-FDFADEBC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64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5B684-10D7-9D4A-A7FD-9F667671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0730C5-6E5E-FC44-8656-73B029F18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F8EAB3-411F-0A46-B5C5-66671F69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F7EE54-E0B1-924F-B604-5605D8ADC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98CF0D-D3E5-F64D-BF8F-7C56561F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260768-A2E1-0A43-BD59-4B20C051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08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7B8C34-9179-6A43-9BE0-1D3047712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07C98E-AE0C-7C4C-9CB3-F2376B8C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5EBDDF-A37E-E146-9F91-1150ABD6B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6F34-5BD8-D947-9F4C-49360088A531}" type="datetimeFigureOut">
              <a:rPr kumimoji="1" lang="zh-CN" altLang="en-US" smtClean="0"/>
              <a:t>2020/10/30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9D72C4-527C-3B47-8A94-D115589F2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49701-2AC6-8045-94F1-E31349EE4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21CE2-731C-7244-B239-51B8A410FC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086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192B0F-A8CD-4D4F-B126-75F093F3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36"/>
            <a:ext cx="12192000" cy="60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0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CEADFC-2E32-9947-83FE-3A5AE71C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651"/>
            <a:ext cx="12192000" cy="62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3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6127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599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8781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613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0680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907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047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7257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E5045-E76F-AD43-B5CA-B0C4D126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303"/>
            <a:ext cx="12192000" cy="61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706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4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629A4A-ADA6-0A40-B1F6-501D9F06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651"/>
            <a:ext cx="12192000" cy="62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09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4624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7696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4461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5492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3101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05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B1DDF2-581A-9E43-BB42-042FF851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283"/>
            <a:ext cx="12192000" cy="61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7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67008E-FC31-0B41-B7E3-65211562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139"/>
            <a:ext cx="12192000" cy="61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4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4DC800-8EB5-144B-A05F-8A7D49FF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90"/>
            <a:ext cx="12192000" cy="62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012730-74C0-0C46-BEC2-2EBC8C61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078"/>
            <a:ext cx="12192000" cy="62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20873C-4776-8C41-A1E9-74CBF1E4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19"/>
            <a:ext cx="12192000" cy="6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4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3048C3-A868-524D-8F24-BE1AC083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101"/>
            <a:ext cx="12192000" cy="62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7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11B1DC-CA01-0F4C-B4D8-B1B79D3E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10"/>
            <a:ext cx="12192000" cy="621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7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34B193-825C-CD42-B6C1-65B46A30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47"/>
            <a:ext cx="12192000" cy="61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1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9645C0-DC44-C34D-8FD1-85D0C32B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303"/>
            <a:ext cx="12192000" cy="61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21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DE75BB8-40D1-044E-8460-A6B0C50F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04" y="0"/>
            <a:ext cx="936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CB317E-F59C-E84F-BF9E-7AEDC04B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17" y="0"/>
            <a:ext cx="8533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C36EC4-3832-354F-A494-54FB0C87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72" y="0"/>
            <a:ext cx="8514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1365F65-2326-1C48-99AE-B37D3212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86" y="0"/>
            <a:ext cx="935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9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47AB54-0170-214F-82B8-7C6AD4D2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17"/>
            <a:ext cx="12192000" cy="59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3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C018EA-8609-9B41-9BF9-230D1EF0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0"/>
            <a:ext cx="9353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7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BDA43F-7307-FE43-A88B-13CB3980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797" y="0"/>
            <a:ext cx="932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18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4F7C70-61A1-8341-A190-93AD1C369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35" y="0"/>
            <a:ext cx="9309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95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D32F070-D869-2D4E-81C4-98698F81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99" y="0"/>
            <a:ext cx="9371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01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057AD2-287F-734E-9F04-3B1D88AC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04" y="0"/>
            <a:ext cx="936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5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39E828-7137-044B-850C-7409B391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90"/>
            <a:ext cx="12192000" cy="60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A6341B-D653-EA4A-A018-DD9CA047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953"/>
            <a:ext cx="12192000" cy="59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E11BCF-D5ED-1A4A-8EE1-E5B604F5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662"/>
            <a:ext cx="12192000" cy="59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92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5805DD-72F7-5D4C-8E20-C18B13BD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139"/>
            <a:ext cx="12192000" cy="60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1252C4-BCD3-F94C-A097-DE7C875D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98"/>
            <a:ext cx="12192000" cy="59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93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593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277A8E-95E1-9042-A958-C5E100C44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0"/>
            <a:ext cx="9344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4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14DE94-BE2F-3E43-8622-7E141F71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07" y="0"/>
            <a:ext cx="939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3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989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7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8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B0177C-F689-E54A-9221-A414CC13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608"/>
            <a:ext cx="12192000" cy="61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8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693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705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66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541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67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173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73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641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619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99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8380E0-1E2C-6E4D-8B7D-C64CC646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246"/>
            <a:ext cx="12192000" cy="62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03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432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793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039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1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553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1262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86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209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9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34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74740D-8581-5C4C-AE8C-C3125BA7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55"/>
            <a:ext cx="12192000" cy="617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8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92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61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550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399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726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28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219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802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37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E620A0-FB81-A648-BBD9-BEE2DBC1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283"/>
            <a:ext cx="12192000" cy="61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47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06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814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045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439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122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902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543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286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711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41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80FAF0-0BA7-BB40-9E5C-C9E40022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457"/>
            <a:ext cx="12192000" cy="61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87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07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013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912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25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656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789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2137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265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637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9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3DA79A-DA92-0349-BA16-D7BB0691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983"/>
            <a:ext cx="12192000" cy="62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63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526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8243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969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064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469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6963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4383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7134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906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41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182</Words>
  <Application>Microsoft Macintosh PowerPoint</Application>
  <PresentationFormat>宽屏</PresentationFormat>
  <Paragraphs>34</Paragraphs>
  <Slides>115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博 冯</dc:creator>
  <cp:lastModifiedBy>博 冯</cp:lastModifiedBy>
  <cp:revision>8</cp:revision>
  <dcterms:created xsi:type="dcterms:W3CDTF">2020-10-30T13:55:50Z</dcterms:created>
  <dcterms:modified xsi:type="dcterms:W3CDTF">2020-10-30T16:45:42Z</dcterms:modified>
</cp:coreProperties>
</file>